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7260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081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322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445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704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068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484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457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223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719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642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0B0D1-E342-48D9-AB7C-BA216C840644}" type="datetimeFigureOut">
              <a:rPr lang="nl-NL" smtClean="0"/>
              <a:t>13-10-2014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8CF1F-C333-49C3-B441-35034E5E1B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09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Taak 7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Het bewerken van de </a:t>
            </a:r>
            <a:r>
              <a:rPr lang="nl-NL" dirty="0"/>
              <a:t>f</a:t>
            </a:r>
            <a:r>
              <a:rPr lang="nl-NL" dirty="0" smtClean="0"/>
              <a:t>oto’s met Photoshop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78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2" r="5400"/>
          <a:stretch/>
        </p:blipFill>
        <p:spPr bwMode="auto">
          <a:xfrm>
            <a:off x="395537" y="554181"/>
            <a:ext cx="8748464" cy="5755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322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658891" cy="583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87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892775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69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92696"/>
            <a:ext cx="8966501" cy="554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8457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</Words>
  <Application>Microsoft Office PowerPoint</Application>
  <PresentationFormat>Diavoorstelling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Taak 7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Elfi Voermans</dc:creator>
  <cp:lastModifiedBy>Elfi Voermans</cp:lastModifiedBy>
  <cp:revision>3</cp:revision>
  <dcterms:created xsi:type="dcterms:W3CDTF">2014-10-13T08:30:53Z</dcterms:created>
  <dcterms:modified xsi:type="dcterms:W3CDTF">2014-10-13T08:55:50Z</dcterms:modified>
</cp:coreProperties>
</file>